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7" r:id="rId3"/>
    <p:sldId id="258" r:id="rId4"/>
    <p:sldId id="262" r:id="rId5"/>
    <p:sldId id="264" r:id="rId6"/>
    <p:sldId id="282" r:id="rId7"/>
    <p:sldId id="279" r:id="rId8"/>
    <p:sldId id="277" r:id="rId9"/>
    <p:sldId id="285" r:id="rId10"/>
    <p:sldId id="283" r:id="rId11"/>
    <p:sldId id="281" r:id="rId12"/>
    <p:sldId id="273" r:id="rId13"/>
    <p:sldId id="286" r:id="rId14"/>
    <p:sldId id="28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C689DF-78A9-47EC-9669-D7B83340F052}" v="84" dt="2018-10-21T09:48:07.4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5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berto Pina" userId="daa55ad0-225a-4908-8189-c2e5d24f7ec8" providerId="ADAL" clId="{97C689DF-78A9-47EC-9669-D7B83340F052}"/>
    <pc:docChg chg="undo custSel mod addSld delSld modSld sldOrd">
      <pc:chgData name="Alberto Pina" userId="daa55ad0-225a-4908-8189-c2e5d24f7ec8" providerId="ADAL" clId="{97C689DF-78A9-47EC-9669-D7B83340F052}" dt="2018-10-21T09:48:16.775" v="2078" actId="2696"/>
      <pc:docMkLst>
        <pc:docMk/>
      </pc:docMkLst>
      <pc:sldChg chg="addSp delSp modSp setBg">
        <pc:chgData name="Alberto Pina" userId="daa55ad0-225a-4908-8189-c2e5d24f7ec8" providerId="ADAL" clId="{97C689DF-78A9-47EC-9669-D7B83340F052}" dt="2018-10-21T08:42:41.561" v="373"/>
        <pc:sldMkLst>
          <pc:docMk/>
          <pc:sldMk cId="1864895212" sldId="257"/>
        </pc:sldMkLst>
        <pc:spChg chg="mod">
          <ac:chgData name="Alberto Pina" userId="daa55ad0-225a-4908-8189-c2e5d24f7ec8" providerId="ADAL" clId="{97C689DF-78A9-47EC-9669-D7B83340F052}" dt="2018-10-21T08:34:21.398" v="67" actId="20577"/>
          <ac:spMkLst>
            <pc:docMk/>
            <pc:sldMk cId="1864895212" sldId="257"/>
            <ac:spMk id="2" creationId="{9C43D19D-6A1C-4108-B9AE-5AF56A27D8A2}"/>
          </ac:spMkLst>
        </pc:spChg>
        <pc:spChg chg="mod">
          <ac:chgData name="Alberto Pina" userId="daa55ad0-225a-4908-8189-c2e5d24f7ec8" providerId="ADAL" clId="{97C689DF-78A9-47EC-9669-D7B83340F052}" dt="2018-10-21T08:34:17.978" v="65" actId="20577"/>
          <ac:spMkLst>
            <pc:docMk/>
            <pc:sldMk cId="1864895212" sldId="257"/>
            <ac:spMk id="8" creationId="{3EE8BE53-4F4A-4DFC-8648-BA72D735A28B}"/>
          </ac:spMkLst>
        </pc:spChg>
        <pc:picChg chg="add del">
          <ac:chgData name="Alberto Pina" userId="daa55ad0-225a-4908-8189-c2e5d24f7ec8" providerId="ADAL" clId="{97C689DF-78A9-47EC-9669-D7B83340F052}" dt="2018-10-21T08:41:55.252" v="365"/>
          <ac:picMkLst>
            <pc:docMk/>
            <pc:sldMk cId="1864895212" sldId="257"/>
            <ac:picMk id="12" creationId="{689CE674-57B2-4D64-8B3A-1E6A5B2226C0}"/>
          </ac:picMkLst>
        </pc:picChg>
      </pc:sldChg>
      <pc:sldChg chg="addSp modSp setBg">
        <pc:chgData name="Alberto Pina" userId="daa55ad0-225a-4908-8189-c2e5d24f7ec8" providerId="ADAL" clId="{97C689DF-78A9-47EC-9669-D7B83340F052}" dt="2018-10-21T08:42:45.519" v="374"/>
        <pc:sldMkLst>
          <pc:docMk/>
          <pc:sldMk cId="779990052" sldId="258"/>
        </pc:sldMkLst>
        <pc:spChg chg="mod">
          <ac:chgData name="Alberto Pina" userId="daa55ad0-225a-4908-8189-c2e5d24f7ec8" providerId="ADAL" clId="{97C689DF-78A9-47EC-9669-D7B83340F052}" dt="2018-10-21T08:35:25.248" v="76" actId="1076"/>
          <ac:spMkLst>
            <pc:docMk/>
            <pc:sldMk cId="779990052" sldId="258"/>
            <ac:spMk id="2" creationId="{34B29177-FB2C-480A-9862-1173E47C0F3D}"/>
          </ac:spMkLst>
        </pc:spChg>
        <pc:spChg chg="add mod">
          <ac:chgData name="Alberto Pina" userId="daa55ad0-225a-4908-8189-c2e5d24f7ec8" providerId="ADAL" clId="{97C689DF-78A9-47EC-9669-D7B83340F052}" dt="2018-10-21T08:36:15.191" v="161" actId="20577"/>
          <ac:spMkLst>
            <pc:docMk/>
            <pc:sldMk cId="779990052" sldId="258"/>
            <ac:spMk id="6" creationId="{4BE490E4-559F-4878-8363-E33C8CF74938}"/>
          </ac:spMkLst>
        </pc:spChg>
        <pc:picChg chg="mod">
          <ac:chgData name="Alberto Pina" userId="daa55ad0-225a-4908-8189-c2e5d24f7ec8" providerId="ADAL" clId="{97C689DF-78A9-47EC-9669-D7B83340F052}" dt="2018-10-21T08:35:32.624" v="78" actId="1076"/>
          <ac:picMkLst>
            <pc:docMk/>
            <pc:sldMk cId="779990052" sldId="258"/>
            <ac:picMk id="5" creationId="{ED35C36E-7117-430E-9963-F48E48524F27}"/>
          </ac:picMkLst>
        </pc:picChg>
      </pc:sldChg>
      <pc:sldChg chg="addSp modSp setBg">
        <pc:chgData name="Alberto Pina" userId="daa55ad0-225a-4908-8189-c2e5d24f7ec8" providerId="ADAL" clId="{97C689DF-78A9-47EC-9669-D7B83340F052}" dt="2018-10-21T08:42:36.499" v="372"/>
        <pc:sldMkLst>
          <pc:docMk/>
          <pc:sldMk cId="3195635186" sldId="262"/>
        </pc:sldMkLst>
        <pc:spChg chg="mod">
          <ac:chgData name="Alberto Pina" userId="daa55ad0-225a-4908-8189-c2e5d24f7ec8" providerId="ADAL" clId="{97C689DF-78A9-47EC-9669-D7B83340F052}" dt="2018-10-21T08:38:02.330" v="238" actId="1076"/>
          <ac:spMkLst>
            <pc:docMk/>
            <pc:sldMk cId="3195635186" sldId="262"/>
            <ac:spMk id="2" creationId="{854B6F64-9820-4C0E-AE07-D499C7E341C7}"/>
          </ac:spMkLst>
        </pc:spChg>
        <pc:spChg chg="add mod">
          <ac:chgData name="Alberto Pina" userId="daa55ad0-225a-4908-8189-c2e5d24f7ec8" providerId="ADAL" clId="{97C689DF-78A9-47EC-9669-D7B83340F052}" dt="2018-10-21T08:38:20.175" v="252" actId="20577"/>
          <ac:spMkLst>
            <pc:docMk/>
            <pc:sldMk cId="3195635186" sldId="262"/>
            <ac:spMk id="7" creationId="{67661F94-9CDE-4667-95DE-2576EB5C7CE7}"/>
          </ac:spMkLst>
        </pc:spChg>
        <pc:picChg chg="mod">
          <ac:chgData name="Alberto Pina" userId="daa55ad0-225a-4908-8189-c2e5d24f7ec8" providerId="ADAL" clId="{97C689DF-78A9-47EC-9669-D7B83340F052}" dt="2018-10-21T08:38:27.259" v="253" actId="1076"/>
          <ac:picMkLst>
            <pc:docMk/>
            <pc:sldMk cId="3195635186" sldId="262"/>
            <ac:picMk id="4" creationId="{158AD93A-CCD4-4437-8285-744CC0BF55B3}"/>
          </ac:picMkLst>
        </pc:picChg>
        <pc:picChg chg="mod">
          <ac:chgData name="Alberto Pina" userId="daa55ad0-225a-4908-8189-c2e5d24f7ec8" providerId="ADAL" clId="{97C689DF-78A9-47EC-9669-D7B83340F052}" dt="2018-10-21T08:38:33.651" v="254" actId="1076"/>
          <ac:picMkLst>
            <pc:docMk/>
            <pc:sldMk cId="3195635186" sldId="262"/>
            <ac:picMk id="5" creationId="{5863814B-C7A1-40E7-BC33-9BC450B21BF1}"/>
          </ac:picMkLst>
        </pc:picChg>
        <pc:picChg chg="mod">
          <ac:chgData name="Alberto Pina" userId="daa55ad0-225a-4908-8189-c2e5d24f7ec8" providerId="ADAL" clId="{97C689DF-78A9-47EC-9669-D7B83340F052}" dt="2018-10-21T08:38:38.946" v="255" actId="1076"/>
          <ac:picMkLst>
            <pc:docMk/>
            <pc:sldMk cId="3195635186" sldId="262"/>
            <ac:picMk id="6" creationId="{D59EF20D-82BA-4315-A795-49E541F6E3EA}"/>
          </ac:picMkLst>
        </pc:picChg>
      </pc:sldChg>
      <pc:sldChg chg="modSp setBg">
        <pc:chgData name="Alberto Pina" userId="daa55ad0-225a-4908-8189-c2e5d24f7ec8" providerId="ADAL" clId="{97C689DF-78A9-47EC-9669-D7B83340F052}" dt="2018-10-21T08:42:50.473" v="375"/>
        <pc:sldMkLst>
          <pc:docMk/>
          <pc:sldMk cId="435100342" sldId="264"/>
        </pc:sldMkLst>
        <pc:spChg chg="mod">
          <ac:chgData name="Alberto Pina" userId="daa55ad0-225a-4908-8189-c2e5d24f7ec8" providerId="ADAL" clId="{97C689DF-78A9-47EC-9669-D7B83340F052}" dt="2018-10-21T08:39:24.393" v="304" actId="20577"/>
          <ac:spMkLst>
            <pc:docMk/>
            <pc:sldMk cId="435100342" sldId="264"/>
            <ac:spMk id="2" creationId="{6892C6AA-F7EA-4371-8F55-4CAC8ED7F55A}"/>
          </ac:spMkLst>
        </pc:spChg>
      </pc:sldChg>
      <pc:sldChg chg="addSp delSp modSp add ord">
        <pc:chgData name="Alberto Pina" userId="daa55ad0-225a-4908-8189-c2e5d24f7ec8" providerId="ADAL" clId="{97C689DF-78A9-47EC-9669-D7B83340F052}" dt="2018-10-21T09:46:51.165" v="2065" actId="1076"/>
        <pc:sldMkLst>
          <pc:docMk/>
          <pc:sldMk cId="649834379" sldId="265"/>
        </pc:sldMkLst>
        <pc:spChg chg="del">
          <ac:chgData name="Alberto Pina" userId="daa55ad0-225a-4908-8189-c2e5d24f7ec8" providerId="ADAL" clId="{97C689DF-78A9-47EC-9669-D7B83340F052}" dt="2018-10-21T08:39:39.145" v="307" actId="478"/>
          <ac:spMkLst>
            <pc:docMk/>
            <pc:sldMk cId="649834379" sldId="265"/>
            <ac:spMk id="2" creationId="{D8FF4563-18B3-4225-BD15-D0C8D807A830}"/>
          </ac:spMkLst>
        </pc:spChg>
        <pc:spChg chg="del">
          <ac:chgData name="Alberto Pina" userId="daa55ad0-225a-4908-8189-c2e5d24f7ec8" providerId="ADAL" clId="{97C689DF-78A9-47EC-9669-D7B83340F052}" dt="2018-10-21T08:39:42.606" v="308" actId="478"/>
          <ac:spMkLst>
            <pc:docMk/>
            <pc:sldMk cId="649834379" sldId="265"/>
            <ac:spMk id="3" creationId="{EDCF0E80-EFE6-4E3B-83F8-DFE9F3B2C46C}"/>
          </ac:spMkLst>
        </pc:spChg>
        <pc:spChg chg="add mod">
          <ac:chgData name="Alberto Pina" userId="daa55ad0-225a-4908-8189-c2e5d24f7ec8" providerId="ADAL" clId="{97C689DF-78A9-47EC-9669-D7B83340F052}" dt="2018-10-21T09:46:51.165" v="2065" actId="1076"/>
          <ac:spMkLst>
            <pc:docMk/>
            <pc:sldMk cId="649834379" sldId="265"/>
            <ac:spMk id="6" creationId="{62013048-CC3F-4F40-865A-B1DD3D41FA92}"/>
          </ac:spMkLst>
        </pc:spChg>
        <pc:picChg chg="add mod">
          <ac:chgData name="Alberto Pina" userId="daa55ad0-225a-4908-8189-c2e5d24f7ec8" providerId="ADAL" clId="{97C689DF-78A9-47EC-9669-D7B83340F052}" dt="2018-10-21T09:05:11.376" v="594" actId="1076"/>
          <ac:picMkLst>
            <pc:docMk/>
            <pc:sldMk cId="649834379" sldId="265"/>
            <ac:picMk id="5" creationId="{F245BDFB-19B1-43BA-918A-6F371302BD4A}"/>
          </ac:picMkLst>
        </pc:picChg>
        <pc:picChg chg="add mod">
          <ac:chgData name="Alberto Pina" userId="daa55ad0-225a-4908-8189-c2e5d24f7ec8" providerId="ADAL" clId="{97C689DF-78A9-47EC-9669-D7B83340F052}" dt="2018-10-21T09:46:46.639" v="2064" actId="1076"/>
          <ac:picMkLst>
            <pc:docMk/>
            <pc:sldMk cId="649834379" sldId="265"/>
            <ac:picMk id="8" creationId="{15E7FEBF-16E0-4921-8C85-B00533A1085D}"/>
          </ac:picMkLst>
        </pc:picChg>
        <pc:picChg chg="add mod ord">
          <ac:chgData name="Alberto Pina" userId="daa55ad0-225a-4908-8189-c2e5d24f7ec8" providerId="ADAL" clId="{97C689DF-78A9-47EC-9669-D7B83340F052}" dt="2018-10-21T09:46:44.031" v="2063" actId="1076"/>
          <ac:picMkLst>
            <pc:docMk/>
            <pc:sldMk cId="649834379" sldId="265"/>
            <ac:picMk id="10" creationId="{85CC5F64-ADC6-4CD2-AB9C-5559E617D942}"/>
          </ac:picMkLst>
        </pc:picChg>
      </pc:sldChg>
      <pc:sldChg chg="addSp delSp modSp add del mod setBg">
        <pc:chgData name="Alberto Pina" userId="daa55ad0-225a-4908-8189-c2e5d24f7ec8" providerId="ADAL" clId="{97C689DF-78A9-47EC-9669-D7B83340F052}" dt="2018-10-21T08:58:58.548" v="458" actId="2696"/>
        <pc:sldMkLst>
          <pc:docMk/>
          <pc:sldMk cId="1145796413" sldId="266"/>
        </pc:sldMkLst>
        <pc:spChg chg="del">
          <ac:chgData name="Alberto Pina" userId="daa55ad0-225a-4908-8189-c2e5d24f7ec8" providerId="ADAL" clId="{97C689DF-78A9-47EC-9669-D7B83340F052}" dt="2018-10-21T08:43:26.509" v="377" actId="478"/>
          <ac:spMkLst>
            <pc:docMk/>
            <pc:sldMk cId="1145796413" sldId="266"/>
            <ac:spMk id="2" creationId="{1A14FD39-0F34-4510-B157-46B72418C72D}"/>
          </ac:spMkLst>
        </pc:spChg>
        <pc:spChg chg="del">
          <ac:chgData name="Alberto Pina" userId="daa55ad0-225a-4908-8189-c2e5d24f7ec8" providerId="ADAL" clId="{97C689DF-78A9-47EC-9669-D7B83340F052}" dt="2018-10-21T08:43:28.766" v="378" actId="478"/>
          <ac:spMkLst>
            <pc:docMk/>
            <pc:sldMk cId="1145796413" sldId="266"/>
            <ac:spMk id="3" creationId="{76F749BF-85A9-4C3E-8294-2C58A8A1EC28}"/>
          </ac:spMkLst>
        </pc:spChg>
        <pc:spChg chg="add del">
          <ac:chgData name="Alberto Pina" userId="daa55ad0-225a-4908-8189-c2e5d24f7ec8" providerId="ADAL" clId="{97C689DF-78A9-47EC-9669-D7B83340F052}" dt="2018-10-21T08:53:54.083" v="418" actId="26606"/>
          <ac:spMkLst>
            <pc:docMk/>
            <pc:sldMk cId="1145796413" sldId="266"/>
            <ac:spMk id="8" creationId="{32BC26D8-82FB-445E-AA49-62A77D7C1EE0}"/>
          </ac:spMkLst>
        </pc:spChg>
        <pc:spChg chg="add del">
          <ac:chgData name="Alberto Pina" userId="daa55ad0-225a-4908-8189-c2e5d24f7ec8" providerId="ADAL" clId="{97C689DF-78A9-47EC-9669-D7B83340F052}" dt="2018-10-21T08:53:54.083" v="418" actId="26606"/>
          <ac:spMkLst>
            <pc:docMk/>
            <pc:sldMk cId="1145796413" sldId="266"/>
            <ac:spMk id="9" creationId="{CB44330D-EA18-4254-AA95-EB49948539B8}"/>
          </ac:spMkLst>
        </pc:spChg>
        <pc:spChg chg="add del">
          <ac:chgData name="Alberto Pina" userId="daa55ad0-225a-4908-8189-c2e5d24f7ec8" providerId="ADAL" clId="{97C689DF-78A9-47EC-9669-D7B83340F052}" dt="2018-10-21T08:52:36.604" v="398" actId="26606"/>
          <ac:spMkLst>
            <pc:docMk/>
            <pc:sldMk cId="1145796413" sldId="266"/>
            <ac:spMk id="11" creationId="{57845966-6EFC-468A-9CC7-BAB4B95854E7}"/>
          </ac:spMkLst>
        </pc:spChg>
        <pc:spChg chg="add del">
          <ac:chgData name="Alberto Pina" userId="daa55ad0-225a-4908-8189-c2e5d24f7ec8" providerId="ADAL" clId="{97C689DF-78A9-47EC-9669-D7B83340F052}" dt="2018-10-21T08:52:56.076" v="404" actId="26606"/>
          <ac:spMkLst>
            <pc:docMk/>
            <pc:sldMk cId="1145796413" sldId="266"/>
            <ac:spMk id="14" creationId="{32BC26D8-82FB-445E-AA49-62A77D7C1EE0}"/>
          </ac:spMkLst>
        </pc:spChg>
        <pc:spChg chg="add del">
          <ac:chgData name="Alberto Pina" userId="daa55ad0-225a-4908-8189-c2e5d24f7ec8" providerId="ADAL" clId="{97C689DF-78A9-47EC-9669-D7B83340F052}" dt="2018-10-21T08:52:36.604" v="398" actId="26606"/>
          <ac:spMkLst>
            <pc:docMk/>
            <pc:sldMk cId="1145796413" sldId="266"/>
            <ac:spMk id="15" creationId="{ADAD1991-FFD1-4E94-ABAB-7560D33008E4}"/>
          </ac:spMkLst>
        </pc:spChg>
        <pc:spChg chg="add del">
          <ac:chgData name="Alberto Pina" userId="daa55ad0-225a-4908-8189-c2e5d24f7ec8" providerId="ADAL" clId="{97C689DF-78A9-47EC-9669-D7B83340F052}" dt="2018-10-21T08:52:56.076" v="404" actId="26606"/>
          <ac:spMkLst>
            <pc:docMk/>
            <pc:sldMk cId="1145796413" sldId="266"/>
            <ac:spMk id="16" creationId="{CB44330D-EA18-4254-AA95-EB49948539B8}"/>
          </ac:spMkLst>
        </pc:spChg>
        <pc:spChg chg="add del">
          <ac:chgData name="Alberto Pina" userId="daa55ad0-225a-4908-8189-c2e5d24f7ec8" providerId="ADAL" clId="{97C689DF-78A9-47EC-9669-D7B83340F052}" dt="2018-10-21T08:52:59.319" v="406" actId="26606"/>
          <ac:spMkLst>
            <pc:docMk/>
            <pc:sldMk cId="1145796413" sldId="266"/>
            <ac:spMk id="18" creationId="{ADAD1991-FFD1-4E94-ABAB-7560D33008E4}"/>
          </ac:spMkLst>
        </pc:spChg>
        <pc:spChg chg="add del">
          <ac:chgData name="Alberto Pina" userId="daa55ad0-225a-4908-8189-c2e5d24f7ec8" providerId="ADAL" clId="{97C689DF-78A9-47EC-9669-D7B83340F052}" dt="2018-10-21T08:52:59.319" v="406" actId="26606"/>
          <ac:spMkLst>
            <pc:docMk/>
            <pc:sldMk cId="1145796413" sldId="266"/>
            <ac:spMk id="19" creationId="{57845966-6EFC-468A-9CC7-BAB4B95854E7}"/>
          </ac:spMkLst>
        </pc:spChg>
        <pc:spChg chg="add del">
          <ac:chgData name="Alberto Pina" userId="daa55ad0-225a-4908-8189-c2e5d24f7ec8" providerId="ADAL" clId="{97C689DF-78A9-47EC-9669-D7B83340F052}" dt="2018-10-21T08:53:52.379" v="416" actId="26606"/>
          <ac:spMkLst>
            <pc:docMk/>
            <pc:sldMk cId="1145796413" sldId="266"/>
            <ac:spMk id="22" creationId="{32BC26D8-82FB-445E-AA49-62A77D7C1EE0}"/>
          </ac:spMkLst>
        </pc:spChg>
        <pc:spChg chg="add del">
          <ac:chgData name="Alberto Pina" userId="daa55ad0-225a-4908-8189-c2e5d24f7ec8" providerId="ADAL" clId="{97C689DF-78A9-47EC-9669-D7B83340F052}" dt="2018-10-21T08:53:52.379" v="416" actId="26606"/>
          <ac:spMkLst>
            <pc:docMk/>
            <pc:sldMk cId="1145796413" sldId="266"/>
            <ac:spMk id="23" creationId="{CB44330D-EA18-4254-AA95-EB49948539B8}"/>
          </ac:spMkLst>
        </pc:spChg>
        <pc:spChg chg="add">
          <ac:chgData name="Alberto Pina" userId="daa55ad0-225a-4908-8189-c2e5d24f7ec8" providerId="ADAL" clId="{97C689DF-78A9-47EC-9669-D7B83340F052}" dt="2018-10-21T08:56:22.764" v="441" actId="26606"/>
          <ac:spMkLst>
            <pc:docMk/>
            <pc:sldMk cId="1145796413" sldId="266"/>
            <ac:spMk id="25" creationId="{01D0AF59-99C3-4251-AB9A-C966C6AD4400}"/>
          </ac:spMkLst>
        </pc:spChg>
        <pc:spChg chg="add">
          <ac:chgData name="Alberto Pina" userId="daa55ad0-225a-4908-8189-c2e5d24f7ec8" providerId="ADAL" clId="{97C689DF-78A9-47EC-9669-D7B83340F052}" dt="2018-10-21T08:56:22.764" v="441" actId="26606"/>
          <ac:spMkLst>
            <pc:docMk/>
            <pc:sldMk cId="1145796413" sldId="266"/>
            <ac:spMk id="26" creationId="{1855405F-37A2-4869-9154-F8BE3BECE6C3}"/>
          </ac:spMkLst>
        </pc:spChg>
        <pc:picChg chg="add del mod">
          <ac:chgData name="Alberto Pina" userId="daa55ad0-225a-4908-8189-c2e5d24f7ec8" providerId="ADAL" clId="{97C689DF-78A9-47EC-9669-D7B83340F052}" dt="2018-10-21T08:43:58.531" v="382" actId="478"/>
          <ac:picMkLst>
            <pc:docMk/>
            <pc:sldMk cId="1145796413" sldId="266"/>
            <ac:picMk id="4" creationId="{5283F1E8-4AC8-4A1A-8038-C8D38447F0D7}"/>
          </ac:picMkLst>
        </pc:picChg>
        <pc:picChg chg="add del mod">
          <ac:chgData name="Alberto Pina" userId="daa55ad0-225a-4908-8189-c2e5d24f7ec8" providerId="ADAL" clId="{97C689DF-78A9-47EC-9669-D7B83340F052}" dt="2018-10-21T08:53:57.260" v="419" actId="478"/>
          <ac:picMkLst>
            <pc:docMk/>
            <pc:sldMk cId="1145796413" sldId="266"/>
            <ac:picMk id="6" creationId="{178DB467-5E00-413E-BE3D-A499C4BFF018}"/>
          </ac:picMkLst>
        </pc:picChg>
        <pc:picChg chg="add del mod">
          <ac:chgData name="Alberto Pina" userId="daa55ad0-225a-4908-8189-c2e5d24f7ec8" providerId="ADAL" clId="{97C689DF-78A9-47EC-9669-D7B83340F052}" dt="2018-10-21T08:56:11.740" v="436" actId="478"/>
          <ac:picMkLst>
            <pc:docMk/>
            <pc:sldMk cId="1145796413" sldId="266"/>
            <ac:picMk id="10" creationId="{9FE38F3C-567A-4D5B-A913-C04BAB450553}"/>
          </ac:picMkLst>
        </pc:picChg>
        <pc:picChg chg="add del">
          <ac:chgData name="Alberto Pina" userId="daa55ad0-225a-4908-8189-c2e5d24f7ec8" providerId="ADAL" clId="{97C689DF-78A9-47EC-9669-D7B83340F052}" dt="2018-10-21T08:52:36.604" v="398" actId="26606"/>
          <ac:picMkLst>
            <pc:docMk/>
            <pc:sldMk cId="1145796413" sldId="266"/>
            <ac:picMk id="13" creationId="{75554383-98AF-4A47-BB65-705FAAA4BE6A}"/>
          </ac:picMkLst>
        </pc:picChg>
        <pc:picChg chg="add mod">
          <ac:chgData name="Alberto Pina" userId="daa55ad0-225a-4908-8189-c2e5d24f7ec8" providerId="ADAL" clId="{97C689DF-78A9-47EC-9669-D7B83340F052}" dt="2018-10-21T08:56:22.764" v="441" actId="26606"/>
          <ac:picMkLst>
            <pc:docMk/>
            <pc:sldMk cId="1145796413" sldId="266"/>
            <ac:picMk id="17" creationId="{9342EF32-D6AD-4850-A073-CB8E10B1F76D}"/>
          </ac:picMkLst>
        </pc:picChg>
        <pc:picChg chg="add del">
          <ac:chgData name="Alberto Pina" userId="daa55ad0-225a-4908-8189-c2e5d24f7ec8" providerId="ADAL" clId="{97C689DF-78A9-47EC-9669-D7B83340F052}" dt="2018-10-21T08:52:59.319" v="406" actId="26606"/>
          <ac:picMkLst>
            <pc:docMk/>
            <pc:sldMk cId="1145796413" sldId="266"/>
            <ac:picMk id="20" creationId="{75554383-98AF-4A47-BB65-705FAAA4BE6A}"/>
          </ac:picMkLst>
        </pc:picChg>
        <pc:picChg chg="add del mod">
          <ac:chgData name="Alberto Pina" userId="daa55ad0-225a-4908-8189-c2e5d24f7ec8" providerId="ADAL" clId="{97C689DF-78A9-47EC-9669-D7B83340F052}" dt="2018-10-21T08:54:20.808" v="422" actId="478"/>
          <ac:picMkLst>
            <pc:docMk/>
            <pc:sldMk cId="1145796413" sldId="266"/>
            <ac:picMk id="21" creationId="{45061D51-DBD2-434C-A445-0CC8C42C6AC4}"/>
          </ac:picMkLst>
        </pc:picChg>
        <pc:picChg chg="add del">
          <ac:chgData name="Alberto Pina" userId="daa55ad0-225a-4908-8189-c2e5d24f7ec8" providerId="ADAL" clId="{97C689DF-78A9-47EC-9669-D7B83340F052}" dt="2018-10-21T08:56:13.570" v="437" actId="478"/>
          <ac:picMkLst>
            <pc:docMk/>
            <pc:sldMk cId="1145796413" sldId="266"/>
            <ac:picMk id="24" creationId="{766A401E-7772-4DE1-B77C-5CED8D6B1AF1}"/>
          </ac:picMkLst>
        </pc:picChg>
      </pc:sldChg>
      <pc:sldChg chg="add del">
        <pc:chgData name="Alberto Pina" userId="daa55ad0-225a-4908-8189-c2e5d24f7ec8" providerId="ADAL" clId="{97C689DF-78A9-47EC-9669-D7B83340F052}" dt="2018-10-21T08:51:38.853" v="385" actId="2696"/>
        <pc:sldMkLst>
          <pc:docMk/>
          <pc:sldMk cId="2476334586" sldId="267"/>
        </pc:sldMkLst>
      </pc:sldChg>
      <pc:sldChg chg="addSp add del">
        <pc:chgData name="Alberto Pina" userId="daa55ad0-225a-4908-8189-c2e5d24f7ec8" providerId="ADAL" clId="{97C689DF-78A9-47EC-9669-D7B83340F052}" dt="2018-10-21T08:59:05.936" v="461" actId="2696"/>
        <pc:sldMkLst>
          <pc:docMk/>
          <pc:sldMk cId="2728538543" sldId="268"/>
        </pc:sldMkLst>
        <pc:picChg chg="add">
          <ac:chgData name="Alberto Pina" userId="daa55ad0-225a-4908-8189-c2e5d24f7ec8" providerId="ADAL" clId="{97C689DF-78A9-47EC-9669-D7B83340F052}" dt="2018-10-21T08:54:35.157" v="424"/>
          <ac:picMkLst>
            <pc:docMk/>
            <pc:sldMk cId="2728538543" sldId="268"/>
            <ac:picMk id="2" creationId="{80742450-AE60-4D91-82DF-87AE0A0796C4}"/>
          </ac:picMkLst>
        </pc:picChg>
      </pc:sldChg>
      <pc:sldChg chg="add del">
        <pc:chgData name="Alberto Pina" userId="daa55ad0-225a-4908-8189-c2e5d24f7ec8" providerId="ADAL" clId="{97C689DF-78A9-47EC-9669-D7B83340F052}" dt="2018-10-21T09:43:49.936" v="2051" actId="2696"/>
        <pc:sldMkLst>
          <pc:docMk/>
          <pc:sldMk cId="4251830250" sldId="269"/>
        </pc:sldMkLst>
      </pc:sldChg>
      <pc:sldChg chg="add del">
        <pc:chgData name="Alberto Pina" userId="daa55ad0-225a-4908-8189-c2e5d24f7ec8" providerId="ADAL" clId="{97C689DF-78A9-47EC-9669-D7B83340F052}" dt="2018-10-21T09:43:47.774" v="2050" actId="2696"/>
        <pc:sldMkLst>
          <pc:docMk/>
          <pc:sldMk cId="753727433" sldId="270"/>
        </pc:sldMkLst>
      </pc:sldChg>
      <pc:sldChg chg="add del">
        <pc:chgData name="Alberto Pina" userId="daa55ad0-225a-4908-8189-c2e5d24f7ec8" providerId="ADAL" clId="{97C689DF-78A9-47EC-9669-D7B83340F052}" dt="2018-10-21T09:43:45.848" v="2049" actId="2696"/>
        <pc:sldMkLst>
          <pc:docMk/>
          <pc:sldMk cId="3135825100" sldId="271"/>
        </pc:sldMkLst>
      </pc:sldChg>
      <pc:sldChg chg="add del">
        <pc:chgData name="Alberto Pina" userId="daa55ad0-225a-4908-8189-c2e5d24f7ec8" providerId="ADAL" clId="{97C689DF-78A9-47EC-9669-D7B83340F052}" dt="2018-10-21T09:43:43.542" v="2048" actId="2696"/>
        <pc:sldMkLst>
          <pc:docMk/>
          <pc:sldMk cId="1795067173" sldId="272"/>
        </pc:sldMkLst>
      </pc:sldChg>
      <pc:sldChg chg="addSp delSp modSp add">
        <pc:chgData name="Alberto Pina" userId="daa55ad0-225a-4908-8189-c2e5d24f7ec8" providerId="ADAL" clId="{97C689DF-78A9-47EC-9669-D7B83340F052}" dt="2018-10-21T09:37:03.255" v="1266" actId="313"/>
        <pc:sldMkLst>
          <pc:docMk/>
          <pc:sldMk cId="4141301656" sldId="273"/>
        </pc:sldMkLst>
        <pc:spChg chg="add del mod">
          <ac:chgData name="Alberto Pina" userId="daa55ad0-225a-4908-8189-c2e5d24f7ec8" providerId="ADAL" clId="{97C689DF-78A9-47EC-9669-D7B83340F052}" dt="2018-10-21T09:29:05.646" v="666" actId="478"/>
          <ac:spMkLst>
            <pc:docMk/>
            <pc:sldMk cId="4141301656" sldId="273"/>
            <ac:spMk id="2" creationId="{8D62A8C0-30C4-4DE4-9640-7859F8C340D4}"/>
          </ac:spMkLst>
        </pc:spChg>
        <pc:spChg chg="add mod">
          <ac:chgData name="Alberto Pina" userId="daa55ad0-225a-4908-8189-c2e5d24f7ec8" providerId="ADAL" clId="{97C689DF-78A9-47EC-9669-D7B83340F052}" dt="2018-10-21T09:37:03.255" v="1266" actId="313"/>
          <ac:spMkLst>
            <pc:docMk/>
            <pc:sldMk cId="4141301656" sldId="273"/>
            <ac:spMk id="3" creationId="{10634E53-90DD-4063-A74A-EAC8DBE9398E}"/>
          </ac:spMkLst>
        </pc:spChg>
      </pc:sldChg>
      <pc:sldChg chg="add del ord">
        <pc:chgData name="Alberto Pina" userId="daa55ad0-225a-4908-8189-c2e5d24f7ec8" providerId="ADAL" clId="{97C689DF-78A9-47EC-9669-D7B83340F052}" dt="2018-10-21T09:07:21.236" v="605" actId="2696"/>
        <pc:sldMkLst>
          <pc:docMk/>
          <pc:sldMk cId="948780056" sldId="274"/>
        </pc:sldMkLst>
      </pc:sldChg>
      <pc:sldChg chg="addSp add del">
        <pc:chgData name="Alberto Pina" userId="daa55ad0-225a-4908-8189-c2e5d24f7ec8" providerId="ADAL" clId="{97C689DF-78A9-47EC-9669-D7B83340F052}" dt="2018-10-21T08:59:07.209" v="463" actId="2696"/>
        <pc:sldMkLst>
          <pc:docMk/>
          <pc:sldMk cId="4265323" sldId="275"/>
        </pc:sldMkLst>
        <pc:picChg chg="add">
          <ac:chgData name="Alberto Pina" userId="daa55ad0-225a-4908-8189-c2e5d24f7ec8" providerId="ADAL" clId="{97C689DF-78A9-47EC-9669-D7B83340F052}" dt="2018-10-21T08:54:40.955" v="426"/>
          <ac:picMkLst>
            <pc:docMk/>
            <pc:sldMk cId="4265323" sldId="275"/>
            <ac:picMk id="2" creationId="{D57A03CE-32C7-4F41-8F81-94D203A55D36}"/>
          </ac:picMkLst>
        </pc:picChg>
      </pc:sldChg>
      <pc:sldChg chg="addSp add del">
        <pc:chgData name="Alberto Pina" userId="daa55ad0-225a-4908-8189-c2e5d24f7ec8" providerId="ADAL" clId="{97C689DF-78A9-47EC-9669-D7B83340F052}" dt="2018-10-21T08:59:06.563" v="462" actId="2696"/>
        <pc:sldMkLst>
          <pc:docMk/>
          <pc:sldMk cId="473826557" sldId="276"/>
        </pc:sldMkLst>
        <pc:picChg chg="add">
          <ac:chgData name="Alberto Pina" userId="daa55ad0-225a-4908-8189-c2e5d24f7ec8" providerId="ADAL" clId="{97C689DF-78A9-47EC-9669-D7B83340F052}" dt="2018-10-21T08:54:38.261" v="425"/>
          <ac:picMkLst>
            <pc:docMk/>
            <pc:sldMk cId="473826557" sldId="276"/>
            <ac:picMk id="2" creationId="{23573620-4DB2-4F80-8A6E-8871C73E9158}"/>
          </ac:picMkLst>
        </pc:picChg>
      </pc:sldChg>
      <pc:sldChg chg="addSp delSp modSp add ord">
        <pc:chgData name="Alberto Pina" userId="daa55ad0-225a-4908-8189-c2e5d24f7ec8" providerId="ADAL" clId="{97C689DF-78A9-47EC-9669-D7B83340F052}" dt="2018-10-21T09:06:39.001" v="601" actId="27614"/>
        <pc:sldMkLst>
          <pc:docMk/>
          <pc:sldMk cId="3618895321" sldId="277"/>
        </pc:sldMkLst>
        <pc:picChg chg="add mod">
          <ac:chgData name="Alberto Pina" userId="daa55ad0-225a-4908-8189-c2e5d24f7ec8" providerId="ADAL" clId="{97C689DF-78A9-47EC-9669-D7B83340F052}" dt="2018-10-21T09:06:39.001" v="601" actId="27614"/>
          <ac:picMkLst>
            <pc:docMk/>
            <pc:sldMk cId="3618895321" sldId="277"/>
            <ac:picMk id="3" creationId="{4CEA55C6-6E27-4CA1-9972-EE65BB4F4DD8}"/>
          </ac:picMkLst>
        </pc:picChg>
        <pc:picChg chg="del mod">
          <ac:chgData name="Alberto Pina" userId="daa55ad0-225a-4908-8189-c2e5d24f7ec8" providerId="ADAL" clId="{97C689DF-78A9-47EC-9669-D7B83340F052}" dt="2018-10-21T08:56:35.114" v="443" actId="478"/>
          <ac:picMkLst>
            <pc:docMk/>
            <pc:sldMk cId="3618895321" sldId="277"/>
            <ac:picMk id="10" creationId="{9FE38F3C-567A-4D5B-A913-C04BAB450553}"/>
          </ac:picMkLst>
        </pc:picChg>
        <pc:picChg chg="del">
          <ac:chgData name="Alberto Pina" userId="daa55ad0-225a-4908-8189-c2e5d24f7ec8" providerId="ADAL" clId="{97C689DF-78A9-47EC-9669-D7B83340F052}" dt="2018-10-21T08:56:32.657" v="442" actId="478"/>
          <ac:picMkLst>
            <pc:docMk/>
            <pc:sldMk cId="3618895321" sldId="277"/>
            <ac:picMk id="24" creationId="{766A401E-7772-4DE1-B77C-5CED8D6B1AF1}"/>
          </ac:picMkLst>
        </pc:picChg>
      </pc:sldChg>
      <pc:sldChg chg="add del">
        <pc:chgData name="Alberto Pina" userId="daa55ad0-225a-4908-8189-c2e5d24f7ec8" providerId="ADAL" clId="{97C689DF-78A9-47EC-9669-D7B83340F052}" dt="2018-10-21T08:59:05.312" v="460" actId="2696"/>
        <pc:sldMkLst>
          <pc:docMk/>
          <pc:sldMk cId="2237316570" sldId="278"/>
        </pc:sldMkLst>
      </pc:sldChg>
      <pc:sldChg chg="addSp delSp modSp add">
        <pc:chgData name="Alberto Pina" userId="daa55ad0-225a-4908-8189-c2e5d24f7ec8" providerId="ADAL" clId="{97C689DF-78A9-47EC-9669-D7B83340F052}" dt="2018-10-21T09:01:18.417" v="465" actId="14826"/>
        <pc:sldMkLst>
          <pc:docMk/>
          <pc:sldMk cId="2931299411" sldId="279"/>
        </pc:sldMkLst>
        <pc:spChg chg="add del">
          <ac:chgData name="Alberto Pina" userId="daa55ad0-225a-4908-8189-c2e5d24f7ec8" providerId="ADAL" clId="{97C689DF-78A9-47EC-9669-D7B83340F052}" dt="2018-10-21T08:57:32.789" v="450" actId="26606"/>
          <ac:spMkLst>
            <pc:docMk/>
            <pc:sldMk cId="2931299411" sldId="279"/>
            <ac:spMk id="25" creationId="{01D0AF59-99C3-4251-AB9A-C966C6AD4400}"/>
          </ac:spMkLst>
        </pc:spChg>
        <pc:spChg chg="add del">
          <ac:chgData name="Alberto Pina" userId="daa55ad0-225a-4908-8189-c2e5d24f7ec8" providerId="ADAL" clId="{97C689DF-78A9-47EC-9669-D7B83340F052}" dt="2018-10-21T08:57:32.789" v="450" actId="26606"/>
          <ac:spMkLst>
            <pc:docMk/>
            <pc:sldMk cId="2931299411" sldId="279"/>
            <ac:spMk id="26" creationId="{1855405F-37A2-4869-9154-F8BE3BECE6C3}"/>
          </ac:spMkLst>
        </pc:spChg>
        <pc:spChg chg="add del">
          <ac:chgData name="Alberto Pina" userId="daa55ad0-225a-4908-8189-c2e5d24f7ec8" providerId="ADAL" clId="{97C689DF-78A9-47EC-9669-D7B83340F052}" dt="2018-10-21T08:57:44.090" v="451" actId="26606"/>
          <ac:spMkLst>
            <pc:docMk/>
            <pc:sldMk cId="2931299411" sldId="279"/>
            <ac:spMk id="31" creationId="{32BC26D8-82FB-445E-AA49-62A77D7C1EE0}"/>
          </ac:spMkLst>
        </pc:spChg>
        <pc:spChg chg="add del">
          <ac:chgData name="Alberto Pina" userId="daa55ad0-225a-4908-8189-c2e5d24f7ec8" providerId="ADAL" clId="{97C689DF-78A9-47EC-9669-D7B83340F052}" dt="2018-10-21T08:57:44.090" v="451" actId="26606"/>
          <ac:spMkLst>
            <pc:docMk/>
            <pc:sldMk cId="2931299411" sldId="279"/>
            <ac:spMk id="33" creationId="{CB44330D-EA18-4254-AA95-EB49948539B8}"/>
          </ac:spMkLst>
        </pc:spChg>
        <pc:spChg chg="add">
          <ac:chgData name="Alberto Pina" userId="daa55ad0-225a-4908-8189-c2e5d24f7ec8" providerId="ADAL" clId="{97C689DF-78A9-47EC-9669-D7B83340F052}" dt="2018-10-21T08:57:44.090" v="451" actId="26606"/>
          <ac:spMkLst>
            <pc:docMk/>
            <pc:sldMk cId="2931299411" sldId="279"/>
            <ac:spMk id="38" creationId="{32BC26D8-82FB-445E-AA49-62A77D7C1EE0}"/>
          </ac:spMkLst>
        </pc:spChg>
        <pc:spChg chg="add">
          <ac:chgData name="Alberto Pina" userId="daa55ad0-225a-4908-8189-c2e5d24f7ec8" providerId="ADAL" clId="{97C689DF-78A9-47EC-9669-D7B83340F052}" dt="2018-10-21T08:57:44.090" v="451" actId="26606"/>
          <ac:spMkLst>
            <pc:docMk/>
            <pc:sldMk cId="2931299411" sldId="279"/>
            <ac:spMk id="40" creationId="{CB44330D-EA18-4254-AA95-EB49948539B8}"/>
          </ac:spMkLst>
        </pc:spChg>
        <pc:picChg chg="mod">
          <ac:chgData name="Alberto Pina" userId="daa55ad0-225a-4908-8189-c2e5d24f7ec8" providerId="ADAL" clId="{97C689DF-78A9-47EC-9669-D7B83340F052}" dt="2018-10-21T09:01:18.417" v="465" actId="14826"/>
          <ac:picMkLst>
            <pc:docMk/>
            <pc:sldMk cId="2931299411" sldId="279"/>
            <ac:picMk id="17" creationId="{9342EF32-D6AD-4850-A073-CB8E10B1F76D}"/>
          </ac:picMkLst>
        </pc:picChg>
      </pc:sldChg>
      <pc:sldChg chg="modSp add del">
        <pc:chgData name="Alberto Pina" userId="daa55ad0-225a-4908-8189-c2e5d24f7ec8" providerId="ADAL" clId="{97C689DF-78A9-47EC-9669-D7B83340F052}" dt="2018-10-21T08:59:00.282" v="459" actId="2696"/>
        <pc:sldMkLst>
          <pc:docMk/>
          <pc:sldMk cId="687569300" sldId="280"/>
        </pc:sldMkLst>
        <pc:picChg chg="mod">
          <ac:chgData name="Alberto Pina" userId="daa55ad0-225a-4908-8189-c2e5d24f7ec8" providerId="ADAL" clId="{97C689DF-78A9-47EC-9669-D7B83340F052}" dt="2018-10-21T08:56:51.882" v="446" actId="14826"/>
          <ac:picMkLst>
            <pc:docMk/>
            <pc:sldMk cId="687569300" sldId="280"/>
            <ac:picMk id="17" creationId="{9342EF32-D6AD-4850-A073-CB8E10B1F76D}"/>
          </ac:picMkLst>
        </pc:picChg>
      </pc:sldChg>
      <pc:sldChg chg="addSp modSp add ord">
        <pc:chgData name="Alberto Pina" userId="daa55ad0-225a-4908-8189-c2e5d24f7ec8" providerId="ADAL" clId="{97C689DF-78A9-47EC-9669-D7B83340F052}" dt="2018-10-21T09:29:49.556" v="704" actId="1076"/>
        <pc:sldMkLst>
          <pc:docMk/>
          <pc:sldMk cId="4024711794" sldId="281"/>
        </pc:sldMkLst>
        <pc:spChg chg="add mod">
          <ac:chgData name="Alberto Pina" userId="daa55ad0-225a-4908-8189-c2e5d24f7ec8" providerId="ADAL" clId="{97C689DF-78A9-47EC-9669-D7B83340F052}" dt="2018-10-21T09:29:49.556" v="704" actId="1076"/>
          <ac:spMkLst>
            <pc:docMk/>
            <pc:sldMk cId="4024711794" sldId="281"/>
            <ac:spMk id="2" creationId="{EF8EBCCE-BAEA-42D5-882D-E443071B7C1F}"/>
          </ac:spMkLst>
        </pc:spChg>
      </pc:sldChg>
      <pc:sldChg chg="modSp add ord">
        <pc:chgData name="Alberto Pina" userId="daa55ad0-225a-4908-8189-c2e5d24f7ec8" providerId="ADAL" clId="{97C689DF-78A9-47EC-9669-D7B83340F052}" dt="2018-10-21T08:58:08.479" v="455" actId="14826"/>
        <pc:sldMkLst>
          <pc:docMk/>
          <pc:sldMk cId="2142020441" sldId="282"/>
        </pc:sldMkLst>
        <pc:picChg chg="mod">
          <ac:chgData name="Alberto Pina" userId="daa55ad0-225a-4908-8189-c2e5d24f7ec8" providerId="ADAL" clId="{97C689DF-78A9-47EC-9669-D7B83340F052}" dt="2018-10-21T08:58:08.479" v="455" actId="14826"/>
          <ac:picMkLst>
            <pc:docMk/>
            <pc:sldMk cId="2142020441" sldId="282"/>
            <ac:picMk id="17" creationId="{9342EF32-D6AD-4850-A073-CB8E10B1F76D}"/>
          </ac:picMkLst>
        </pc:picChg>
      </pc:sldChg>
      <pc:sldChg chg="add ord">
        <pc:chgData name="Alberto Pina" userId="daa55ad0-225a-4908-8189-c2e5d24f7ec8" providerId="ADAL" clId="{97C689DF-78A9-47EC-9669-D7B83340F052}" dt="2018-10-21T09:07:32.380" v="607"/>
        <pc:sldMkLst>
          <pc:docMk/>
          <pc:sldMk cId="701533889" sldId="283"/>
        </pc:sldMkLst>
      </pc:sldChg>
      <pc:sldChg chg="add del">
        <pc:chgData name="Alberto Pina" userId="daa55ad0-225a-4908-8189-c2e5d24f7ec8" providerId="ADAL" clId="{97C689DF-78A9-47EC-9669-D7B83340F052}" dt="2018-10-21T09:07:23.690" v="606" actId="2696"/>
        <pc:sldMkLst>
          <pc:docMk/>
          <pc:sldMk cId="742731417" sldId="284"/>
        </pc:sldMkLst>
      </pc:sldChg>
      <pc:sldChg chg="modSp add">
        <pc:chgData name="Alberto Pina" userId="daa55ad0-225a-4908-8189-c2e5d24f7ec8" providerId="ADAL" clId="{97C689DF-78A9-47EC-9669-D7B83340F052}" dt="2018-10-21T09:07:08.405" v="604" actId="14826"/>
        <pc:sldMkLst>
          <pc:docMk/>
          <pc:sldMk cId="2507383708" sldId="285"/>
        </pc:sldMkLst>
        <pc:picChg chg="mod">
          <ac:chgData name="Alberto Pina" userId="daa55ad0-225a-4908-8189-c2e5d24f7ec8" providerId="ADAL" clId="{97C689DF-78A9-47EC-9669-D7B83340F052}" dt="2018-10-21T09:07:08.405" v="604" actId="14826"/>
          <ac:picMkLst>
            <pc:docMk/>
            <pc:sldMk cId="2507383708" sldId="285"/>
            <ac:picMk id="3" creationId="{4CEA55C6-6E27-4CA1-9972-EE65BB4F4DD8}"/>
          </ac:picMkLst>
        </pc:picChg>
      </pc:sldChg>
      <pc:sldChg chg="modSp add">
        <pc:chgData name="Alberto Pina" userId="daa55ad0-225a-4908-8189-c2e5d24f7ec8" providerId="ADAL" clId="{97C689DF-78A9-47EC-9669-D7B83340F052}" dt="2018-10-21T09:43:01.183" v="2035" actId="20577"/>
        <pc:sldMkLst>
          <pc:docMk/>
          <pc:sldMk cId="3516304864" sldId="286"/>
        </pc:sldMkLst>
        <pc:spChg chg="mod">
          <ac:chgData name="Alberto Pina" userId="daa55ad0-225a-4908-8189-c2e5d24f7ec8" providerId="ADAL" clId="{97C689DF-78A9-47EC-9669-D7B83340F052}" dt="2018-10-21T09:43:01.183" v="2035" actId="20577"/>
          <ac:spMkLst>
            <pc:docMk/>
            <pc:sldMk cId="3516304864" sldId="286"/>
            <ac:spMk id="3" creationId="{10634E53-90DD-4063-A74A-EAC8DBE9398E}"/>
          </ac:spMkLst>
        </pc:spChg>
      </pc:sldChg>
      <pc:sldChg chg="modSp add del ord">
        <pc:chgData name="Alberto Pina" userId="daa55ad0-225a-4908-8189-c2e5d24f7ec8" providerId="ADAL" clId="{97C689DF-78A9-47EC-9669-D7B83340F052}" dt="2018-10-21T09:48:16.775" v="2078" actId="2696"/>
        <pc:sldMkLst>
          <pc:docMk/>
          <pc:sldMk cId="1925980448" sldId="287"/>
        </pc:sldMkLst>
        <pc:spChg chg="mod">
          <ac:chgData name="Alberto Pina" userId="daa55ad0-225a-4908-8189-c2e5d24f7ec8" providerId="ADAL" clId="{97C689DF-78A9-47EC-9669-D7B83340F052}" dt="2018-10-21T09:43:37.206" v="2047" actId="20577"/>
          <ac:spMkLst>
            <pc:docMk/>
            <pc:sldMk cId="1925980448" sldId="287"/>
            <ac:spMk id="6" creationId="{62013048-CC3F-4F40-865A-B1DD3D41FA92}"/>
          </ac:spMkLst>
        </pc:spChg>
      </pc:sldChg>
      <pc:sldChg chg="modSp add ord">
        <pc:chgData name="Alberto Pina" userId="daa55ad0-225a-4908-8189-c2e5d24f7ec8" providerId="ADAL" clId="{97C689DF-78A9-47EC-9669-D7B83340F052}" dt="2018-10-21T09:48:12.059" v="2077" actId="20577"/>
        <pc:sldMkLst>
          <pc:docMk/>
          <pc:sldMk cId="2768516613" sldId="288"/>
        </pc:sldMkLst>
        <pc:spChg chg="mod">
          <ac:chgData name="Alberto Pina" userId="daa55ad0-225a-4908-8189-c2e5d24f7ec8" providerId="ADAL" clId="{97C689DF-78A9-47EC-9669-D7B83340F052}" dt="2018-10-21T09:48:12.059" v="2077" actId="20577"/>
          <ac:spMkLst>
            <pc:docMk/>
            <pc:sldMk cId="2768516613" sldId="288"/>
            <ac:spMk id="6" creationId="{62013048-CC3F-4F40-865A-B1DD3D41FA9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E0EC3-C9BA-4538-B713-2A977C49D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B3ED55-CA86-4296-931C-77952F979E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B2456-77AC-4075-826A-2A8CB9056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45E56-555E-4A53-AB80-0B3338952892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B08B4-A640-4562-8160-C6152C254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ED872-0A83-46D5-B2FA-40D52AB85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51B7C-73FC-46BA-AB4A-0D0D30CF7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59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904FA-820A-4EBE-B2DC-78770D1CD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B27036-775D-4335-99E1-B8087865F2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D5DED-1AB1-4F96-AA97-24E77B96E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45E56-555E-4A53-AB80-0B3338952892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7328D-B434-4785-87D0-ECEDC2248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491E8-BE65-416F-BDFF-B2AF974B3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51B7C-73FC-46BA-AB4A-0D0D30CF7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32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DDBBE4-B2B3-45FC-8ACC-FA966DDD36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6A1B6C-2B43-4A5D-8729-12C34D4686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D1F5A-0797-4DED-8A74-1207D3CFC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45E56-555E-4A53-AB80-0B3338952892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24540-1AC1-4A3B-BCDF-4188E1D56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6F748-1A49-4FF9-A71C-BDD57A125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51B7C-73FC-46BA-AB4A-0D0D30CF7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4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7AC5E-51BE-4AB8-9F75-29FCCB507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33303-B430-4B08-9609-43C66357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77850-ACCE-4974-9A97-A560C78C7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45E56-555E-4A53-AB80-0B3338952892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E283A0-2C0F-48A8-BA17-BDF6FB967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19AFF-83C9-419C-A96A-852E60056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51B7C-73FC-46BA-AB4A-0D0D30CF7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418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36A57-D5A6-42E1-850F-E17E40A87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1772A-68EB-4610-9AC3-D8C7403AC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14301-8E7B-4BD4-8961-46B70D184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45E56-555E-4A53-AB80-0B3338952892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FE1E1-6ECB-48EE-8623-17081F699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937680-CC3A-48EF-9A9E-F2A6DB41B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51B7C-73FC-46BA-AB4A-0D0D30CF7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66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9BAB8-4C6F-45A4-BE6D-13AE52F98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9FFFF-7052-4511-AAB3-3A438AF3A6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31FD51-D303-42B5-AEDB-1051A30EA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72D9A2-919D-467C-95C9-F81DD1524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45E56-555E-4A53-AB80-0B3338952892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E1D62B-8604-4955-9C9F-2DE749E74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C884D1-5B77-46C6-8009-5176D3186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51B7C-73FC-46BA-AB4A-0D0D30CF7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283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C5BAB-C4F0-40FA-AD1E-D584C9B38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E8B2E-AD99-400A-B71A-8D51DBB74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317EC1-D7DB-46D4-B95C-4BF25B1D25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72F0BB-0238-420A-AA68-B9BD048A7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0EBDBD-249D-4CC5-BD81-6DD989E599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0BF0B6-A4C1-46A2-8578-8EF8FA38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45E56-555E-4A53-AB80-0B3338952892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C7ED41-3D05-421F-A80D-DA7C0A5B7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DF4872-CF45-4A4A-8D59-1BE4D0E50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51B7C-73FC-46BA-AB4A-0D0D30CF7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472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EF84C-20E1-43BB-B696-7DF8B7027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D9EC7E-7A5A-4054-B560-D036FCA06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45E56-555E-4A53-AB80-0B3338952892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5197D6-EEC4-45B9-B2D6-587EAD6B6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D5AED2-E729-46FA-A2BE-F209F394E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51B7C-73FC-46BA-AB4A-0D0D30CF7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33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49B51B-7A1A-464D-B93F-3C930E0FB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45E56-555E-4A53-AB80-0B3338952892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A2E73A-2294-45C1-8A63-DD6DD0B52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45A9F8-ED51-451A-9D3F-6CFFCC51E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51B7C-73FC-46BA-AB4A-0D0D30CF7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106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A4CE5-1E89-4E25-B4C8-4EE0CAED2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5B65-3719-4E68-AFAC-D3BC0745B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2DB194-454D-42C9-888E-DBF94AC51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9F469-EEC0-4529-A5A7-A769BE655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45E56-555E-4A53-AB80-0B3338952892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588D0A-4FAB-4437-8098-B9175E7D1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0EE7DA-175C-4551-ADD6-80F34408B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51B7C-73FC-46BA-AB4A-0D0D30CF7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848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81E1E-4749-4932-AD8A-0D7ED9A55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8C698D-AD77-4991-8EA9-D7EC77B86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84D2E1-A9D9-4927-8CB9-E23AFF6212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90FE2-2367-41B0-91F9-ED5E6EA49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45E56-555E-4A53-AB80-0B3338952892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78CD8E-F9AF-4413-A8A1-7E2345B26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2D71AE-155F-4DA2-893B-D2BC2E829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51B7C-73FC-46BA-AB4A-0D0D30CF7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03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35228F-0402-4798-8C45-42D6E27C2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75A6C-6CC5-4993-8F28-B4BED955D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B11D8-E217-466F-90F7-C9059DE78D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45E56-555E-4A53-AB80-0B3338952892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13B37-00C7-4EEE-A341-50B38DB76D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B805B8-716C-462D-881F-604F4DC590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551B7C-73FC-46BA-AB4A-0D0D30CF7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746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op view of a city&#10;&#10;Description generated with very high confidence">
            <a:extLst>
              <a:ext uri="{FF2B5EF4-FFF2-40B4-BE49-F238E27FC236}">
                <a16:creationId xmlns:a16="http://schemas.microsoft.com/office/drawing/2014/main" id="{F245BDFB-19B1-43BA-918A-6F371302BD4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" y="0"/>
            <a:ext cx="12167616" cy="68336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013048-CC3F-4F40-865A-B1DD3D41FA92}"/>
              </a:ext>
            </a:extLst>
          </p:cNvPr>
          <p:cNvSpPr/>
          <p:nvPr/>
        </p:nvSpPr>
        <p:spPr>
          <a:xfrm>
            <a:off x="1038352" y="2959949"/>
            <a:ext cx="10139680" cy="153888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Mobile Home Geeks</a:t>
            </a:r>
          </a:p>
        </p:txBody>
      </p:sp>
      <p:pic>
        <p:nvPicPr>
          <p:cNvPr id="8" name="Picture 7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15E7FEBF-16E0-4921-8C85-B00533A108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052" y="5175150"/>
            <a:ext cx="3655896" cy="1323440"/>
          </a:xfrm>
          <a:prstGeom prst="rect">
            <a:avLst/>
          </a:prstGeom>
        </p:spPr>
      </p:pic>
      <p:pic>
        <p:nvPicPr>
          <p:cNvPr id="10" name="Picture 9" descr="A close up of a logo&#10;&#10;Description generated with high confidence">
            <a:extLst>
              <a:ext uri="{FF2B5EF4-FFF2-40B4-BE49-F238E27FC236}">
                <a16:creationId xmlns:a16="http://schemas.microsoft.com/office/drawing/2014/main" id="{85CC5F64-ADC6-4CD2-AB9C-5559E617D9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912" y="359410"/>
            <a:ext cx="2170176" cy="1924222"/>
          </a:xfrm>
          <a:prstGeom prst="rect">
            <a:avLst/>
          </a:prstGeom>
          <a:solidFill>
            <a:schemeClr val="accent5"/>
          </a:solidFill>
        </p:spPr>
      </p:pic>
    </p:spTree>
    <p:extLst>
      <p:ext uri="{BB962C8B-B14F-4D97-AF65-F5344CB8AC3E}">
        <p14:creationId xmlns:p14="http://schemas.microsoft.com/office/powerpoint/2010/main" val="649834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3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342EF32-D6AD-4850-A073-CB8E10B1F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520" y="655668"/>
            <a:ext cx="7172960" cy="554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33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3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342EF32-D6AD-4850-A073-CB8E10B1F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710" y="643467"/>
            <a:ext cx="6920580" cy="55710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F8EBCCE-BAEA-42D5-882D-E443071B7C1F}"/>
              </a:ext>
            </a:extLst>
          </p:cNvPr>
          <p:cNvSpPr/>
          <p:nvPr/>
        </p:nvSpPr>
        <p:spPr>
          <a:xfrm rot="19114972">
            <a:off x="8161734" y="4155766"/>
            <a:ext cx="3700372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1,500 </a:t>
            </a:r>
            <a:r>
              <a:rPr lang="en-US" sz="28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SqFt</a:t>
            </a:r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Home</a:t>
            </a:r>
          </a:p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$1,191 / Year Difference</a:t>
            </a:r>
          </a:p>
        </p:txBody>
      </p:sp>
    </p:spTree>
    <p:extLst>
      <p:ext uri="{BB962C8B-B14F-4D97-AF65-F5344CB8AC3E}">
        <p14:creationId xmlns:p14="http://schemas.microsoft.com/office/powerpoint/2010/main" val="4024711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634E53-90DD-4063-A74A-EAC8DBE9398E}"/>
              </a:ext>
            </a:extLst>
          </p:cNvPr>
          <p:cNvSpPr/>
          <p:nvPr/>
        </p:nvSpPr>
        <p:spPr>
          <a:xfrm>
            <a:off x="782772" y="0"/>
            <a:ext cx="11320150" cy="102489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Example of Proposed Solution</a:t>
            </a:r>
          </a:p>
          <a:p>
            <a:pPr marL="571500" indent="-571500">
              <a:buFontTx/>
              <a:buChar char="-"/>
            </a:pPr>
            <a:endParaRPr lang="en-US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571500" indent="-571500">
              <a:buFontTx/>
              <a:buChar char="-"/>
            </a:pPr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$6,000 Investment towards energy efficient upgrades in </a:t>
            </a:r>
          </a:p>
          <a:p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home.</a:t>
            </a:r>
          </a:p>
          <a:p>
            <a:pPr marL="685800" indent="-685800">
              <a:buFontTx/>
              <a:buChar char="-"/>
            </a:pPr>
            <a:endParaRPr 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685800" indent="-685800">
              <a:buFontTx/>
              <a:buChar char="-"/>
            </a:pPr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Investment paid </a:t>
            </a:r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</a:t>
            </a:r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ack </a:t>
            </a:r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</a:t>
            </a:r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hrough the energy </a:t>
            </a:r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</a:t>
            </a:r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avings while </a:t>
            </a:r>
          </a:p>
          <a:p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maintaining residents bill at previous amount. (Potential $1,191</a:t>
            </a:r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 </a:t>
            </a:r>
            <a:endParaRPr 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571500" indent="-571500">
              <a:buFontTx/>
              <a:buChar char="-"/>
            </a:pPr>
            <a:endParaRPr lang="en-US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571500" indent="-571500">
              <a:buFontTx/>
              <a:buChar char="-"/>
            </a:pPr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After 5 years the initial investment would be paid back and </a:t>
            </a:r>
          </a:p>
          <a:p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resident would be able to reap the benefits of a reduced </a:t>
            </a:r>
          </a:p>
          <a:p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CPS b</a:t>
            </a:r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ill. </a:t>
            </a:r>
          </a:p>
          <a:p>
            <a:pPr algn="ctr"/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41301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634E53-90DD-4063-A74A-EAC8DBE9398E}"/>
              </a:ext>
            </a:extLst>
          </p:cNvPr>
          <p:cNvSpPr/>
          <p:nvPr/>
        </p:nvSpPr>
        <p:spPr>
          <a:xfrm>
            <a:off x="1063137" y="0"/>
            <a:ext cx="10759420" cy="1055673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Benefits of Proposed Solution</a:t>
            </a:r>
          </a:p>
          <a:p>
            <a:pPr marL="571500" indent="-571500">
              <a:buFontTx/>
              <a:buChar char="-"/>
            </a:pPr>
            <a:endParaRPr lang="en-US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571500" indent="-571500">
              <a:buFontTx/>
              <a:buChar char="-"/>
            </a:pPr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Residents are able to reduce their burden on the power grid </a:t>
            </a:r>
          </a:p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without adding additional costs to their monthly budgets. </a:t>
            </a:r>
            <a:endParaRPr lang="en-US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685800" indent="-685800">
              <a:buFontTx/>
              <a:buChar char="-"/>
            </a:pP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      Residents repay their loans by deferring the savings generated</a:t>
            </a:r>
          </a:p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</a:t>
            </a:r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rom home improvements. </a:t>
            </a:r>
          </a:p>
          <a:p>
            <a:pPr marL="571500" indent="-571500">
              <a:buFontTx/>
              <a:buChar char="-"/>
            </a:pPr>
            <a:endParaRPr lang="en-US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571500" indent="-571500">
              <a:buFontTx/>
              <a:buChar char="-"/>
            </a:pPr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Tax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payers are able to improve their city without a net cost </a:t>
            </a:r>
          </a:p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</a:t>
            </a:r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 them. </a:t>
            </a:r>
          </a:p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Energy waste is eliminated by creating efficiencies in our oldest</a:t>
            </a:r>
          </a:p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homes.</a:t>
            </a:r>
            <a:endParaRPr lang="en-US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6304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op view of a city&#10;&#10;Description generated with very high confidence">
            <a:extLst>
              <a:ext uri="{FF2B5EF4-FFF2-40B4-BE49-F238E27FC236}">
                <a16:creationId xmlns:a16="http://schemas.microsoft.com/office/drawing/2014/main" id="{F245BDFB-19B1-43BA-918A-6F371302BD4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" y="0"/>
            <a:ext cx="12167616" cy="68336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013048-CC3F-4F40-865A-B1DD3D41FA92}"/>
              </a:ext>
            </a:extLst>
          </p:cNvPr>
          <p:cNvSpPr/>
          <p:nvPr/>
        </p:nvSpPr>
        <p:spPr>
          <a:xfrm>
            <a:off x="1038352" y="2959949"/>
            <a:ext cx="10139680" cy="153888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Questions?</a:t>
            </a:r>
          </a:p>
        </p:txBody>
      </p:sp>
      <p:pic>
        <p:nvPicPr>
          <p:cNvPr id="8" name="Picture 7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15E7FEBF-16E0-4921-8C85-B00533A108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052" y="5175150"/>
            <a:ext cx="3655896" cy="1323440"/>
          </a:xfrm>
          <a:prstGeom prst="rect">
            <a:avLst/>
          </a:prstGeom>
        </p:spPr>
      </p:pic>
      <p:pic>
        <p:nvPicPr>
          <p:cNvPr id="10" name="Picture 9" descr="A close up of a logo&#10;&#10;Description generated with high confidence">
            <a:extLst>
              <a:ext uri="{FF2B5EF4-FFF2-40B4-BE49-F238E27FC236}">
                <a16:creationId xmlns:a16="http://schemas.microsoft.com/office/drawing/2014/main" id="{85CC5F64-ADC6-4CD2-AB9C-5559E617D9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912" y="359410"/>
            <a:ext cx="2170176" cy="1924222"/>
          </a:xfrm>
          <a:prstGeom prst="rect">
            <a:avLst/>
          </a:prstGeom>
          <a:solidFill>
            <a:schemeClr val="accent5"/>
          </a:solidFill>
        </p:spPr>
      </p:pic>
    </p:spTree>
    <p:extLst>
      <p:ext uri="{BB962C8B-B14F-4D97-AF65-F5344CB8AC3E}">
        <p14:creationId xmlns:p14="http://schemas.microsoft.com/office/powerpoint/2010/main" val="2768516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3D19D-6A1C-4108-B9AE-5AF56A27D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Action: Combined Consumption and Cost Data of </a:t>
            </a:r>
            <a:br>
              <a:rPr lang="en-US" sz="3600" dirty="0"/>
            </a:br>
            <a:r>
              <a:rPr lang="en-US" sz="3600" dirty="0"/>
              <a:t>10k Homes in 15 Min Intervals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4642E5B-C06A-4FDB-8B33-33D64085C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16088"/>
            <a:ext cx="5505450" cy="2466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26BD78-7C2B-4278-A7BE-A4087D80B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650" y="1716088"/>
            <a:ext cx="5235575" cy="3079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2C2193-97EB-46A8-AEA8-72FCA6206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651" y="4932045"/>
            <a:ext cx="1672590" cy="2521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C716A5-A85A-40E5-AA60-95FBB599F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183063"/>
            <a:ext cx="2114550" cy="2762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EE8BE53-4F4A-4DFC-8648-BA72D735A28B}"/>
              </a:ext>
            </a:extLst>
          </p:cNvPr>
          <p:cNvSpPr txBox="1">
            <a:spLocks/>
          </p:cNvSpPr>
          <p:nvPr/>
        </p:nvSpPr>
        <p:spPr>
          <a:xfrm>
            <a:off x="1085850" y="51841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Result: CPS Bill per Month for 10k Homes</a:t>
            </a:r>
          </a:p>
        </p:txBody>
      </p:sp>
    </p:spTree>
    <p:extLst>
      <p:ext uri="{BB962C8B-B14F-4D97-AF65-F5344CB8AC3E}">
        <p14:creationId xmlns:p14="http://schemas.microsoft.com/office/powerpoint/2010/main" val="1864895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29177-FB2C-480A-9862-1173E47C0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Action: Reverse Geocoding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E36108-FE98-49F3-B8DA-D7E7A91025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27079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35C36E-7117-430E-9963-F48E48524F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56"/>
          <a:stretch/>
        </p:blipFill>
        <p:spPr>
          <a:xfrm>
            <a:off x="838200" y="4504530"/>
            <a:ext cx="11125200" cy="132556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BE490E4-559F-4878-8363-E33C8CF74938}"/>
              </a:ext>
            </a:extLst>
          </p:cNvPr>
          <p:cNvSpPr txBox="1">
            <a:spLocks/>
          </p:cNvSpPr>
          <p:nvPr/>
        </p:nvSpPr>
        <p:spPr>
          <a:xfrm>
            <a:off x="1143000" y="57241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Result: 9975 Physical Addresses</a:t>
            </a:r>
          </a:p>
        </p:txBody>
      </p:sp>
    </p:spTree>
    <p:extLst>
      <p:ext uri="{BB962C8B-B14F-4D97-AF65-F5344CB8AC3E}">
        <p14:creationId xmlns:p14="http://schemas.microsoft.com/office/powerpoint/2010/main" val="779990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B6F64-9820-4C0E-AE07-D499C7E34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71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Action: Merged data from Bexar County Appraisal District Database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8AD93A-CCD4-4437-8285-744CC0BF55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29078"/>
            <a:ext cx="7153275" cy="400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63814B-C7A1-40E7-BC33-9BC450B21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" y="2217896"/>
            <a:ext cx="11791950" cy="3086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9EF20D-82BA-4315-A795-49E541F6E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382891"/>
            <a:ext cx="2066925" cy="2952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7661F94-9CDE-4667-95DE-2576EB5C7CE7}"/>
              </a:ext>
            </a:extLst>
          </p:cNvPr>
          <p:cNvSpPr txBox="1">
            <a:spLocks/>
          </p:cNvSpPr>
          <p:nvPr/>
        </p:nvSpPr>
        <p:spPr>
          <a:xfrm>
            <a:off x="838200" y="56686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Result: Merged data from Bexar County Appraisal District Database</a:t>
            </a:r>
          </a:p>
        </p:txBody>
      </p:sp>
    </p:spTree>
    <p:extLst>
      <p:ext uri="{BB962C8B-B14F-4D97-AF65-F5344CB8AC3E}">
        <p14:creationId xmlns:p14="http://schemas.microsoft.com/office/powerpoint/2010/main" val="3195635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2C6AA-F7EA-4371-8F55-4CAC8ED7F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Final Data Set: CPS Bills Per Month + Home Address + Year Built + </a:t>
            </a:r>
            <a:r>
              <a:rPr lang="en-US" dirty="0" err="1"/>
              <a:t>SqFt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CB3E01-AADF-4DE4-9B37-C1D2E55939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53697"/>
            <a:ext cx="10515600" cy="33506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7438E7-48BD-42D4-8948-799F29787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192710"/>
            <a:ext cx="181927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00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3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342EF32-D6AD-4850-A073-CB8E10B1F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710" y="654533"/>
            <a:ext cx="6920580" cy="554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20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3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342EF32-D6AD-4850-A073-CB8E10B1F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31" y="1080630"/>
            <a:ext cx="6942138" cy="469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9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4CEA55C6-6E27-4CA1-9972-EE65BB4F4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95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EA55C6-6E27-4CA1-9972-EE65BB4F4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383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203</Words>
  <Application>Microsoft Office PowerPoint</Application>
  <PresentationFormat>Widescreen</PresentationFormat>
  <Paragraphs>41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Action: Combined Consumption and Cost Data of  10k Homes in 15 Min Intervals</vt:lpstr>
      <vt:lpstr>Action: Reverse Geocoding</vt:lpstr>
      <vt:lpstr>Action: Merged data from Bexar County Appraisal District Database</vt:lpstr>
      <vt:lpstr>Final Data Set: CPS Bills Per Month + Home Address + Year Built + SqFt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Alberto Pina</dc:creator>
  <cp:lastModifiedBy>Alberto Pina</cp:lastModifiedBy>
  <cp:revision>1</cp:revision>
  <dcterms:created xsi:type="dcterms:W3CDTF">2018-10-21T08:57:44Z</dcterms:created>
  <dcterms:modified xsi:type="dcterms:W3CDTF">2018-10-21T09:48:19Z</dcterms:modified>
</cp:coreProperties>
</file>